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custShowLst>
    <p:custShow name="Custom Show 1" id="0">
      <p:sldLst>
        <p:sld r:id="rId3"/>
        <p:sld r:id="rId4"/>
        <p:sld r:id="rId5"/>
        <p:sld r:id="rId6"/>
        <p:sld r:id="rId7"/>
        <p:sld r:id="rId8"/>
        <p:sld r:id="rId9"/>
        <p:sld r:id="rId1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71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884D-EADB-426C-8D20-436FE66FC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323A0-AD08-4E05-B93C-BD1E434A5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3D74E-4200-4409-A1B8-7AB5A39015FB}"/>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5" name="Footer Placeholder 4">
            <a:extLst>
              <a:ext uri="{FF2B5EF4-FFF2-40B4-BE49-F238E27FC236}">
                <a16:creationId xmlns:a16="http://schemas.microsoft.com/office/drawing/2014/main" id="{83601530-7180-45CE-BAAF-48F5102FD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FC283-6D02-4BF6-827D-993537E11D08}"/>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2268334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7827-53DB-45D5-878D-6116B24DE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35D173-6F4A-4159-86A0-18BE2CE83F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72F77-83C8-461A-A386-50719A0219CB}"/>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5" name="Footer Placeholder 4">
            <a:extLst>
              <a:ext uri="{FF2B5EF4-FFF2-40B4-BE49-F238E27FC236}">
                <a16:creationId xmlns:a16="http://schemas.microsoft.com/office/drawing/2014/main" id="{894DA9FC-2649-4ACE-A5EB-23DF7D39F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69F47-CBB3-44C7-B69D-86EDBE773645}"/>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4203316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6B0F24-94B3-4747-8658-E6C95BA20A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4EB9D6-BE41-4A20-B859-644A399771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26C0F-9E5A-4804-BB1C-433F1DA97CC6}"/>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5" name="Footer Placeholder 4">
            <a:extLst>
              <a:ext uri="{FF2B5EF4-FFF2-40B4-BE49-F238E27FC236}">
                <a16:creationId xmlns:a16="http://schemas.microsoft.com/office/drawing/2014/main" id="{0EFC4F7B-89E2-4B54-A383-BB60F7F03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AB2A4-3FF9-4394-BC1E-0A8B573148BA}"/>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1624052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AEB6-A46E-4E36-9859-1BD8BD0E8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62473-0168-41E6-B3D2-4F1A6A5C92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536CE-8D08-454B-8EE0-3CEDBFF204B7}"/>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5" name="Footer Placeholder 4">
            <a:extLst>
              <a:ext uri="{FF2B5EF4-FFF2-40B4-BE49-F238E27FC236}">
                <a16:creationId xmlns:a16="http://schemas.microsoft.com/office/drawing/2014/main" id="{7B6D7521-8272-4C68-AF87-B9072D79A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34EB5-AD6B-4CE5-962F-2FD549D9BD59}"/>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1393805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56A0-D737-4637-AD84-1FDCB519AE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7D4EC5-548B-46F1-A76E-FAE2F42B71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4908BD-F746-4323-A944-D206153546CE}"/>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5" name="Footer Placeholder 4">
            <a:extLst>
              <a:ext uri="{FF2B5EF4-FFF2-40B4-BE49-F238E27FC236}">
                <a16:creationId xmlns:a16="http://schemas.microsoft.com/office/drawing/2014/main" id="{572D1F77-71E4-4CD7-A371-B54A47590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C7BB4-0D00-45AA-BE34-F3AE06903D50}"/>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201074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AF0B-2A6B-4CD4-BFC5-EAA3BDC4A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DF540-9849-4B75-BE0F-E97C007ED0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E1367A-9029-43F7-ACF2-10C595E3CC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4B1D4C-B55D-41B2-9DD2-B21D5921042C}"/>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6" name="Footer Placeholder 5">
            <a:extLst>
              <a:ext uri="{FF2B5EF4-FFF2-40B4-BE49-F238E27FC236}">
                <a16:creationId xmlns:a16="http://schemas.microsoft.com/office/drawing/2014/main" id="{2AAA9CED-E51B-4338-830A-B9005B08C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14832-51C3-4576-B9D1-3D2360539F47}"/>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1880600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379C-175A-43D6-B1C1-98C57AFB2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A98F51-B0A1-4B1C-905D-B4EA66950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6339C-9DA6-4160-9037-9D50AC27E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45CA5E-8B0A-452D-BFA0-3A76E05BA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34796-F8DD-4BE3-BBD0-B96EFD738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EB902A-586E-4A0E-BD87-76DCDD23160C}"/>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8" name="Footer Placeholder 7">
            <a:extLst>
              <a:ext uri="{FF2B5EF4-FFF2-40B4-BE49-F238E27FC236}">
                <a16:creationId xmlns:a16="http://schemas.microsoft.com/office/drawing/2014/main" id="{B9BE751B-F74E-4E93-9788-EDCF9D3EB7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0C62C-9AF4-498B-88DD-688EC7FA29BC}"/>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2438269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F752-DEF9-4351-B666-64DEE27F0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5C9BA-87E6-4BD2-98F7-0E46A2FD7DBB}"/>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4" name="Footer Placeholder 3">
            <a:extLst>
              <a:ext uri="{FF2B5EF4-FFF2-40B4-BE49-F238E27FC236}">
                <a16:creationId xmlns:a16="http://schemas.microsoft.com/office/drawing/2014/main" id="{70394C79-73CB-46AB-B6A0-FABAF1FB9B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FEB95A-08BB-4E30-A7E8-22D3651311CC}"/>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110105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8F125-E79B-45FD-AB2E-0762DF9D1F01}"/>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3" name="Footer Placeholder 2">
            <a:extLst>
              <a:ext uri="{FF2B5EF4-FFF2-40B4-BE49-F238E27FC236}">
                <a16:creationId xmlns:a16="http://schemas.microsoft.com/office/drawing/2014/main" id="{654453B5-EFE7-459B-8965-AD6B221E5D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61DCC3-37D6-4C5A-B643-72B0CA4FC494}"/>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715930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1434-6A0A-4372-8DA3-03D359417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7AB758-72D7-42B4-A1A7-96439F6B4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04ECE-F5FC-4011-9732-7B2570DF1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90A8C-9F81-4BDD-BF6E-81D8D17B99AF}"/>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6" name="Footer Placeholder 5">
            <a:extLst>
              <a:ext uri="{FF2B5EF4-FFF2-40B4-BE49-F238E27FC236}">
                <a16:creationId xmlns:a16="http://schemas.microsoft.com/office/drawing/2014/main" id="{866CBF23-B738-41DE-A437-62A98B6A2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AC2BB-A270-43C6-A7C9-A0CBDD9B59AF}"/>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4072684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1D65-D624-4191-A077-DBE88F06A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EACC8A-74D0-4BD7-9017-E36165DAF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65520A-BCED-4FE0-9421-2712EB251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9C5E2-E8A1-41F9-8652-C55B1C343D5E}"/>
              </a:ext>
            </a:extLst>
          </p:cNvPr>
          <p:cNvSpPr>
            <a:spLocks noGrp="1"/>
          </p:cNvSpPr>
          <p:nvPr>
            <p:ph type="dt" sz="half" idx="10"/>
          </p:nvPr>
        </p:nvSpPr>
        <p:spPr/>
        <p:txBody>
          <a:bodyPr/>
          <a:lstStyle/>
          <a:p>
            <a:fld id="{DEB266C4-0BDE-4E99-B5E4-C442E57439AD}" type="datetimeFigureOut">
              <a:rPr lang="en-US" smtClean="0"/>
              <a:t>7/30/2021</a:t>
            </a:fld>
            <a:endParaRPr lang="en-US"/>
          </a:p>
        </p:txBody>
      </p:sp>
      <p:sp>
        <p:nvSpPr>
          <p:cNvPr id="6" name="Footer Placeholder 5">
            <a:extLst>
              <a:ext uri="{FF2B5EF4-FFF2-40B4-BE49-F238E27FC236}">
                <a16:creationId xmlns:a16="http://schemas.microsoft.com/office/drawing/2014/main" id="{3CB4849B-C737-43F8-907A-67E466741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C683F-7D39-460A-B8C7-62CC3495833D}"/>
              </a:ext>
            </a:extLst>
          </p:cNvPr>
          <p:cNvSpPr>
            <a:spLocks noGrp="1"/>
          </p:cNvSpPr>
          <p:nvPr>
            <p:ph type="sldNum" sz="quarter" idx="12"/>
          </p:nvPr>
        </p:nvSpPr>
        <p:spPr/>
        <p:txBody>
          <a:bodyPr/>
          <a:lstStyle/>
          <a:p>
            <a:fld id="{EDBA1F8E-AB15-41EE-B6BB-3B3529C9D409}" type="slidenum">
              <a:rPr lang="en-US" smtClean="0"/>
              <a:t>‹#›</a:t>
            </a:fld>
            <a:endParaRPr lang="en-US"/>
          </a:p>
        </p:txBody>
      </p:sp>
    </p:spTree>
    <p:extLst>
      <p:ext uri="{BB962C8B-B14F-4D97-AF65-F5344CB8AC3E}">
        <p14:creationId xmlns:p14="http://schemas.microsoft.com/office/powerpoint/2010/main" val="3275576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557ADE-E668-472B-B44A-CD050D05C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A97391-CEBA-4114-BEEF-AFDFFF5AE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7D80B-7DC6-4FD4-9E1E-FEEF4DD186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266C4-0BDE-4E99-B5E4-C442E57439AD}" type="datetimeFigureOut">
              <a:rPr lang="en-US" smtClean="0"/>
              <a:t>7/30/2021</a:t>
            </a:fld>
            <a:endParaRPr lang="en-US"/>
          </a:p>
        </p:txBody>
      </p:sp>
      <p:sp>
        <p:nvSpPr>
          <p:cNvPr id="5" name="Footer Placeholder 4">
            <a:extLst>
              <a:ext uri="{FF2B5EF4-FFF2-40B4-BE49-F238E27FC236}">
                <a16:creationId xmlns:a16="http://schemas.microsoft.com/office/drawing/2014/main" id="{0340D9CC-FC0D-4A1F-8ECD-2058A58F8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C0E731-B98F-4165-9D6C-26F4C8ED4D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A1F8E-AB15-41EE-B6BB-3B3529C9D409}" type="slidenum">
              <a:rPr lang="en-US" smtClean="0"/>
              <a:t>‹#›</a:t>
            </a:fld>
            <a:endParaRPr lang="en-US"/>
          </a:p>
        </p:txBody>
      </p:sp>
    </p:spTree>
    <p:extLst>
      <p:ext uri="{BB962C8B-B14F-4D97-AF65-F5344CB8AC3E}">
        <p14:creationId xmlns:p14="http://schemas.microsoft.com/office/powerpoint/2010/main" val="206633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0C544-51A4-4282-BCFB-0084C8496157}"/>
              </a:ext>
            </a:extLst>
          </p:cNvPr>
          <p:cNvSpPr txBox="1"/>
          <p:nvPr/>
        </p:nvSpPr>
        <p:spPr>
          <a:xfrm flipH="1">
            <a:off x="2002971" y="116114"/>
            <a:ext cx="8229599" cy="5693866"/>
          </a:xfrm>
          <a:prstGeom prst="rect">
            <a:avLst/>
          </a:prstGeom>
          <a:noFill/>
        </p:spPr>
        <p:txBody>
          <a:bodyPr wrap="square" rtlCol="0">
            <a:spAutoFit/>
          </a:bodyPr>
          <a:lstStyle/>
          <a:p>
            <a:r>
              <a:rPr lang="en-US" sz="2800" dirty="0"/>
              <a:t>Start the program by:</a:t>
            </a:r>
          </a:p>
          <a:p>
            <a:endParaRPr lang="en-US" sz="2800" dirty="0"/>
          </a:p>
          <a:p>
            <a:pPr marL="342900" indent="-342900">
              <a:buAutoNum type="arabicPeriod"/>
            </a:pPr>
            <a:r>
              <a:rPr lang="en-US" sz="2800" dirty="0"/>
              <a:t>click on Slide Show at the top </a:t>
            </a:r>
          </a:p>
          <a:p>
            <a:pPr marL="342900" indent="-342900">
              <a:buAutoNum type="arabicPeriod"/>
            </a:pPr>
            <a:endParaRPr lang="en-US" sz="2800" dirty="0"/>
          </a:p>
          <a:p>
            <a:pPr marL="342900" indent="-342900">
              <a:buAutoNum type="arabicPeriod"/>
            </a:pPr>
            <a:r>
              <a:rPr lang="en-US" sz="2800" dirty="0"/>
              <a:t>Click on From Beginning at the upper left</a:t>
            </a:r>
          </a:p>
          <a:p>
            <a:pPr marL="342900" indent="-342900">
              <a:buAutoNum type="arabicPeriod"/>
            </a:pPr>
            <a:endParaRPr lang="en-US" sz="2800" dirty="0"/>
          </a:p>
          <a:p>
            <a:pPr marL="342900" indent="-342900">
              <a:buFontTx/>
              <a:buAutoNum type="arabicPeriod"/>
            </a:pPr>
            <a:r>
              <a:rPr lang="en-US" sz="2800" dirty="0"/>
              <a:t>Program will start after 10 seconds</a:t>
            </a:r>
          </a:p>
          <a:p>
            <a:pPr marL="342900" indent="-342900">
              <a:buAutoNum type="arabicPeriod"/>
            </a:pPr>
            <a:endParaRPr lang="en-US" sz="2800" dirty="0"/>
          </a:p>
          <a:p>
            <a:pPr marL="342900" indent="-342900">
              <a:buAutoNum type="arabicPeriod"/>
            </a:pPr>
            <a:r>
              <a:rPr lang="en-US" sz="2800" dirty="0"/>
              <a:t>Click on Esc on the keyboard to stop </a:t>
            </a:r>
          </a:p>
          <a:p>
            <a:pPr marL="342900" indent="-342900">
              <a:buAutoNum type="arabicPeriod"/>
            </a:pPr>
            <a:endParaRPr lang="en-US" sz="2800" dirty="0"/>
          </a:p>
          <a:p>
            <a:r>
              <a:rPr lang="en-US" sz="2800" dirty="0"/>
              <a:t>*Find us on Facebook at  https://www.facebook.com/stjohnslutherancullom/</a:t>
            </a:r>
          </a:p>
          <a:p>
            <a:pPr marL="342900" indent="-342900">
              <a:buAutoNum type="arabicPeriod"/>
            </a:pPr>
            <a:endParaRPr lang="en-US" sz="2800" dirty="0"/>
          </a:p>
        </p:txBody>
      </p:sp>
    </p:spTree>
    <p:extLst>
      <p:ext uri="{BB962C8B-B14F-4D97-AF65-F5344CB8AC3E}">
        <p14:creationId xmlns:p14="http://schemas.microsoft.com/office/powerpoint/2010/main" val="558844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2635-4AF3-4FD4-9F0E-C296D656562B}"/>
              </a:ext>
            </a:extLst>
          </p:cNvPr>
          <p:cNvSpPr>
            <a:spLocks noGrp="1"/>
          </p:cNvSpPr>
          <p:nvPr>
            <p:ph type="ctrTitle"/>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St. John’s Evangelical Lutheran Church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Cullom</a:t>
            </a:r>
            <a:r>
              <a:rPr lang="en-US" sz="1800" dirty="0">
                <a:effectLst/>
                <a:latin typeface="Calibri" panose="020F0502020204030204" pitchFamily="34" charset="0"/>
                <a:ea typeface="Calibri" panose="020F0502020204030204" pitchFamily="34" charset="0"/>
                <a:cs typeface="Times New Roman" panose="02020603050405020304" pitchFamily="18" charset="0"/>
              </a:rPr>
              <a:t>, Illinois.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A2742600-3CBD-45AB-9B2A-94FA78B0AD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8848" y="2454639"/>
            <a:ext cx="3196215" cy="4020597"/>
          </a:xfrm>
          <a:prstGeom prst="rect">
            <a:avLst/>
          </a:prstGeom>
          <a:noFill/>
          <a:ln>
            <a:noFill/>
          </a:ln>
        </p:spPr>
      </p:pic>
    </p:spTree>
    <p:extLst>
      <p:ext uri="{BB962C8B-B14F-4D97-AF65-F5344CB8AC3E}">
        <p14:creationId xmlns:p14="http://schemas.microsoft.com/office/powerpoint/2010/main" val="4036607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922C7-DC26-4B0F-89F8-A70446A1F3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1429" y="899884"/>
            <a:ext cx="8128000" cy="2376997"/>
          </a:xfrm>
          <a:prstGeom prst="rect">
            <a:avLst/>
          </a:prstGeom>
          <a:noFill/>
          <a:ln>
            <a:noFill/>
          </a:ln>
        </p:spPr>
      </p:pic>
      <p:sp>
        <p:nvSpPr>
          <p:cNvPr id="7" name="TextBox 6">
            <a:extLst>
              <a:ext uri="{FF2B5EF4-FFF2-40B4-BE49-F238E27FC236}">
                <a16:creationId xmlns:a16="http://schemas.microsoft.com/office/drawing/2014/main" id="{EFD88101-8106-423A-A9F2-7DD3BDE908A9}"/>
              </a:ext>
            </a:extLst>
          </p:cNvPr>
          <p:cNvSpPr txBox="1"/>
          <p:nvPr/>
        </p:nvSpPr>
        <p:spPr>
          <a:xfrm>
            <a:off x="2423886" y="3428999"/>
            <a:ext cx="6197600" cy="2376997"/>
          </a:xfrm>
          <a:prstGeom prst="rect">
            <a:avLst/>
          </a:prstGeom>
          <a:noFill/>
        </p:spPr>
        <p:txBody>
          <a:bodyPr wrap="square" rtlCol="0">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village of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Cullom</a:t>
            </a:r>
            <a:r>
              <a:rPr lang="en-US" sz="2800" dirty="0">
                <a:effectLst/>
                <a:latin typeface="Calibri" panose="020F0502020204030204" pitchFamily="34" charset="0"/>
                <a:ea typeface="Calibri" panose="020F0502020204030204" pitchFamily="34" charset="0"/>
                <a:cs typeface="Times New Roman" panose="02020603050405020304" pitchFamily="18" charset="0"/>
              </a:rPr>
              <a:t>, population 550, is a farm community in east-central Illinois.  It sits amid relatively flat farmland, some of the most fertile and productive in the world.</a:t>
            </a:r>
          </a:p>
        </p:txBody>
      </p:sp>
    </p:spTree>
    <p:extLst>
      <p:ext uri="{BB962C8B-B14F-4D97-AF65-F5344CB8AC3E}">
        <p14:creationId xmlns:p14="http://schemas.microsoft.com/office/powerpoint/2010/main" val="748686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0" descr="Best Places to Live in Cullom, Illinois">
            <a:extLst>
              <a:ext uri="{FF2B5EF4-FFF2-40B4-BE49-F238E27FC236}">
                <a16:creationId xmlns:a16="http://schemas.microsoft.com/office/drawing/2014/main" id="{C2B52AB1-E4FE-4C6C-9287-676CC9919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622425" cy="1622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1">
            <a:extLst>
              <a:ext uri="{FF2B5EF4-FFF2-40B4-BE49-F238E27FC236}">
                <a16:creationId xmlns:a16="http://schemas.microsoft.com/office/drawing/2014/main" id="{A34D4293-F113-4FDA-90A4-7E1BED361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453" y="559479"/>
            <a:ext cx="2789238"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2">
            <a:extLst>
              <a:ext uri="{FF2B5EF4-FFF2-40B4-BE49-F238E27FC236}">
                <a16:creationId xmlns:a16="http://schemas.microsoft.com/office/drawing/2014/main" id="{6B04DD17-5C57-43B9-8532-CB3805D58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929" y="568324"/>
            <a:ext cx="16081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49">
            <a:extLst>
              <a:ext uri="{FF2B5EF4-FFF2-40B4-BE49-F238E27FC236}">
                <a16:creationId xmlns:a16="http://schemas.microsoft.com/office/drawing/2014/main" id="{C3E1D47A-7097-490D-8291-2C923C11C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2095" y="559479"/>
            <a:ext cx="2811463" cy="1692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A6F8066B-FC6A-492D-B412-6F218B25A7C9}"/>
              </a:ext>
            </a:extLst>
          </p:cNvPr>
          <p:cNvCxnSpPr/>
          <p:nvPr/>
        </p:nvCxnSpPr>
        <p:spPr>
          <a:xfrm>
            <a:off x="5509260" y="4455795"/>
            <a:ext cx="90678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6">
            <a:extLst>
              <a:ext uri="{FF2B5EF4-FFF2-40B4-BE49-F238E27FC236}">
                <a16:creationId xmlns:a16="http://schemas.microsoft.com/office/drawing/2014/main" id="{FB16FF1B-70D3-4E6B-9B6B-2DBE6FCD2E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a:extLst>
              <a:ext uri="{FF2B5EF4-FFF2-40B4-BE49-F238E27FC236}">
                <a16:creationId xmlns:a16="http://schemas.microsoft.com/office/drawing/2014/main" id="{69F4EC45-66C9-4599-8F57-F3AF76BE3A98}"/>
              </a:ext>
            </a:extLst>
          </p:cNvPr>
          <p:cNvSpPr>
            <a:spLocks noChangeArrowheads="1"/>
          </p:cNvSpPr>
          <p:nvPr/>
        </p:nvSpPr>
        <p:spPr bwMode="auto">
          <a:xfrm>
            <a:off x="0" y="2079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8">
            <a:extLst>
              <a:ext uri="{FF2B5EF4-FFF2-40B4-BE49-F238E27FC236}">
                <a16:creationId xmlns:a16="http://schemas.microsoft.com/office/drawing/2014/main" id="{AC845140-6C76-4C4A-B7BC-CC45EB6C8B0C}"/>
              </a:ext>
            </a:extLst>
          </p:cNvPr>
          <p:cNvSpPr>
            <a:spLocks noChangeArrowheads="1"/>
          </p:cNvSpPr>
          <p:nvPr/>
        </p:nvSpPr>
        <p:spPr bwMode="auto">
          <a:xfrm>
            <a:off x="0" y="5432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9">
            <a:extLst>
              <a:ext uri="{FF2B5EF4-FFF2-40B4-BE49-F238E27FC236}">
                <a16:creationId xmlns:a16="http://schemas.microsoft.com/office/drawing/2014/main" id="{11CC575A-D382-418C-BD48-AE90CEA81480}"/>
              </a:ext>
            </a:extLst>
          </p:cNvPr>
          <p:cNvSpPr>
            <a:spLocks noChangeArrowheads="1"/>
          </p:cNvSpPr>
          <p:nvPr/>
        </p:nvSpPr>
        <p:spPr bwMode="auto">
          <a:xfrm>
            <a:off x="0" y="7124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3B0B2E06-A284-402B-BA8A-3A145183E4F0}"/>
              </a:ext>
            </a:extLst>
          </p:cNvPr>
          <p:cNvSpPr txBox="1"/>
          <p:nvPr/>
        </p:nvSpPr>
        <p:spPr>
          <a:xfrm>
            <a:off x="1988457" y="2960923"/>
            <a:ext cx="8447314" cy="2445862"/>
          </a:xfrm>
          <a:prstGeom prst="rect">
            <a:avLst/>
          </a:prstGeom>
          <a:noFill/>
        </p:spPr>
        <p:txBody>
          <a:bodyPr wrap="square" rtlCol="0">
            <a:spAutoFit/>
          </a:bodyPr>
          <a:lstStyle/>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Cullom’s</a:t>
            </a:r>
            <a:r>
              <a:rPr lang="en-US" sz="2400" dirty="0">
                <a:effectLst/>
                <a:latin typeface="Calibri" panose="020F0502020204030204" pitchFamily="34" charset="0"/>
                <a:ea typeface="Calibri" panose="020F0502020204030204" pitchFamily="34" charset="0"/>
                <a:cs typeface="Times New Roman" panose="02020603050405020304" pitchFamily="18" charset="0"/>
              </a:rPr>
              <a:t> main street (Hack Street) is one block long.  It has a community owned grocery store, antique shop, beauty parlor, 2 insurance agencies, an accountant, an attorney, 2 museums, a tavern, a surveyor, a bank, a doctor’s office, a library, and the Post Office. On the east end is a lumber yard and the local grain elevator. On the west end is Casey’s General Store. </a:t>
            </a:r>
          </a:p>
        </p:txBody>
      </p:sp>
    </p:spTree>
    <p:extLst>
      <p:ext uri="{BB962C8B-B14F-4D97-AF65-F5344CB8AC3E}">
        <p14:creationId xmlns:p14="http://schemas.microsoft.com/office/powerpoint/2010/main" val="2023688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Shield of Tri-Point High School - Home | Facebook">
            <a:extLst>
              <a:ext uri="{FF2B5EF4-FFF2-40B4-BE49-F238E27FC236}">
                <a16:creationId xmlns:a16="http://schemas.microsoft.com/office/drawing/2014/main" id="{0AB2ED21-6165-41B4-A451-01D32D4387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8033" y="318402"/>
            <a:ext cx="6325849" cy="1452341"/>
          </a:xfrm>
          <a:prstGeom prst="rect">
            <a:avLst/>
          </a:prstGeom>
          <a:noFill/>
          <a:ln>
            <a:noFill/>
          </a:ln>
        </p:spPr>
      </p:pic>
      <p:pic>
        <p:nvPicPr>
          <p:cNvPr id="10" name="Picture 9">
            <a:extLst>
              <a:ext uri="{FF2B5EF4-FFF2-40B4-BE49-F238E27FC236}">
                <a16:creationId xmlns:a16="http://schemas.microsoft.com/office/drawing/2014/main" id="{C6982039-DB2B-43DD-A1AF-B36DCED71B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888" y="2390931"/>
            <a:ext cx="3902659" cy="1452341"/>
          </a:xfrm>
          <a:prstGeom prst="rect">
            <a:avLst/>
          </a:prstGeom>
          <a:noFill/>
          <a:ln>
            <a:noFill/>
          </a:ln>
        </p:spPr>
      </p:pic>
      <p:pic>
        <p:nvPicPr>
          <p:cNvPr id="11" name="Picture 10">
            <a:extLst>
              <a:ext uri="{FF2B5EF4-FFF2-40B4-BE49-F238E27FC236}">
                <a16:creationId xmlns:a16="http://schemas.microsoft.com/office/drawing/2014/main" id="{DE0A60D7-1D53-42E9-BF3C-311B361BE0C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20525" y="2390931"/>
            <a:ext cx="3194125" cy="1264642"/>
          </a:xfrm>
          <a:prstGeom prst="rect">
            <a:avLst/>
          </a:prstGeom>
          <a:noFill/>
          <a:ln>
            <a:noFill/>
          </a:ln>
        </p:spPr>
      </p:pic>
      <p:sp>
        <p:nvSpPr>
          <p:cNvPr id="13" name="TextBox 12">
            <a:extLst>
              <a:ext uri="{FF2B5EF4-FFF2-40B4-BE49-F238E27FC236}">
                <a16:creationId xmlns:a16="http://schemas.microsoft.com/office/drawing/2014/main" id="{87F5A485-4CB1-42E2-A679-6E2490A6F77B}"/>
              </a:ext>
            </a:extLst>
          </p:cNvPr>
          <p:cNvSpPr txBox="1"/>
          <p:nvPr/>
        </p:nvSpPr>
        <p:spPr>
          <a:xfrm>
            <a:off x="1509486" y="4424681"/>
            <a:ext cx="9637485" cy="2215991"/>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Children in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Cullom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attend the Tri-Point School District which includes the villages of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Cullom</a:t>
            </a:r>
            <a:r>
              <a:rPr lang="en-US" sz="2400" dirty="0">
                <a:effectLst/>
                <a:latin typeface="Calibri" panose="020F0502020204030204" pitchFamily="34" charset="0"/>
                <a:ea typeface="Calibri" panose="020F0502020204030204" pitchFamily="34" charset="0"/>
                <a:cs typeface="Times New Roman" panose="02020603050405020304" pitchFamily="18" charset="0"/>
              </a:rPr>
              <a:t>, Kempton,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Cabery</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Piper City; all elementary students attend in Piper City, all high school students attend in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Cullom</a:t>
            </a:r>
            <a:r>
              <a:rPr lang="en-US" sz="2400" dirty="0">
                <a:effectLst/>
                <a:latin typeface="Calibri" panose="020F0502020204030204" pitchFamily="34" charset="0"/>
                <a:ea typeface="Calibri" panose="020F0502020204030204" pitchFamily="34" charset="0"/>
                <a:cs typeface="Times New Roman" panose="02020603050405020304" pitchFamily="18" charset="0"/>
              </a:rPr>
              <a:t>. Incidentally, our good partners in Christ’s ministry,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Cullom</a:t>
            </a:r>
            <a:r>
              <a:rPr lang="en-US" sz="2400" dirty="0">
                <a:effectLst/>
                <a:latin typeface="Calibri" panose="020F0502020204030204" pitchFamily="34" charset="0"/>
                <a:ea typeface="Calibri" panose="020F0502020204030204" pitchFamily="34" charset="0"/>
                <a:cs typeface="Times New Roman" panose="02020603050405020304" pitchFamily="18" charset="0"/>
              </a:rPr>
              <a:t> United Methodist Church, are located here on the front yard of the high school. </a:t>
            </a:r>
          </a:p>
          <a:p>
            <a:endParaRPr lang="en-US" dirty="0"/>
          </a:p>
        </p:txBody>
      </p:sp>
    </p:spTree>
    <p:extLst>
      <p:ext uri="{BB962C8B-B14F-4D97-AF65-F5344CB8AC3E}">
        <p14:creationId xmlns:p14="http://schemas.microsoft.com/office/powerpoint/2010/main" val="2659180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y be an image of one or more people, balloon and outdoors">
            <a:extLst>
              <a:ext uri="{FF2B5EF4-FFF2-40B4-BE49-F238E27FC236}">
                <a16:creationId xmlns:a16="http://schemas.microsoft.com/office/drawing/2014/main" id="{807C3F16-2F33-4E6C-B6FB-1E01BCBEADC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286" y="314793"/>
            <a:ext cx="8132996" cy="3114207"/>
          </a:xfrm>
          <a:prstGeom prst="rect">
            <a:avLst/>
          </a:prstGeom>
          <a:noFill/>
          <a:ln>
            <a:noFill/>
          </a:ln>
        </p:spPr>
      </p:pic>
      <p:sp>
        <p:nvSpPr>
          <p:cNvPr id="4" name="TextBox 3">
            <a:extLst>
              <a:ext uri="{FF2B5EF4-FFF2-40B4-BE49-F238E27FC236}">
                <a16:creationId xmlns:a16="http://schemas.microsoft.com/office/drawing/2014/main" id="{228CB15F-9EE6-4598-A543-E6AC72067450}"/>
              </a:ext>
            </a:extLst>
          </p:cNvPr>
          <p:cNvSpPr txBox="1"/>
          <p:nvPr/>
        </p:nvSpPr>
        <p:spPr>
          <a:xfrm>
            <a:off x="2105286" y="3811012"/>
            <a:ext cx="8169640" cy="3046988"/>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St John’s Lutheran Church was founded 150 years ago in 1871. The current </a:t>
            </a:r>
            <a:r>
              <a:rPr lang="en-US" sz="2000" dirty="0">
                <a:effectLst/>
                <a:latin typeface="Calibri" panose="020F0502020204030204" pitchFamily="34" charset="0"/>
                <a:ea typeface="Calibri" panose="020F0502020204030204" pitchFamily="34" charset="0"/>
                <a:cs typeface="Times New Roman" panose="02020603050405020304" pitchFamily="18" charset="0"/>
              </a:rPr>
              <a:t>building</a:t>
            </a:r>
            <a:r>
              <a:rPr lang="en-US" sz="2400" dirty="0">
                <a:effectLst/>
                <a:latin typeface="Calibri" panose="020F0502020204030204" pitchFamily="34" charset="0"/>
                <a:ea typeface="Calibri" panose="020F0502020204030204" pitchFamily="34" charset="0"/>
                <a:cs typeface="Times New Roman" panose="02020603050405020304" pitchFamily="18" charset="0"/>
              </a:rPr>
              <a:t> was constructed in 1961 and is 100% handicap accessible, no steps to enter and no steps in the church. This allows for full usage of the building by our congregation and usage by numerous community events and organizations. In addition, a parsonage was built with 3 bedrooms, a large kitchen/dining room, large office, 2 car garage, and a full basement.</a:t>
            </a:r>
            <a:endParaRPr lang="en-US" sz="2400" dirty="0"/>
          </a:p>
        </p:txBody>
      </p:sp>
    </p:spTree>
    <p:extLst>
      <p:ext uri="{BB962C8B-B14F-4D97-AF65-F5344CB8AC3E}">
        <p14:creationId xmlns:p14="http://schemas.microsoft.com/office/powerpoint/2010/main" val="3725686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30" descr="May be an image of 2 people, people standing, people playing musical instruments and indoor">
            <a:extLst>
              <a:ext uri="{FF2B5EF4-FFF2-40B4-BE49-F238E27FC236}">
                <a16:creationId xmlns:a16="http://schemas.microsoft.com/office/drawing/2014/main" id="{B4FAC8C1-1035-416D-A8BC-A60EFC57D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79" y="206577"/>
            <a:ext cx="2978545" cy="26278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40" descr="May be an image of 2 people and indoor">
            <a:extLst>
              <a:ext uri="{FF2B5EF4-FFF2-40B4-BE49-F238E27FC236}">
                <a16:creationId xmlns:a16="http://schemas.microsoft.com/office/drawing/2014/main" id="{C2F1750D-5351-4F69-8CBF-15FBC4860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153" y="177400"/>
            <a:ext cx="3113839" cy="26861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36" descr="May be an image of 1 person">
            <a:extLst>
              <a:ext uri="{FF2B5EF4-FFF2-40B4-BE49-F238E27FC236}">
                <a16:creationId xmlns:a16="http://schemas.microsoft.com/office/drawing/2014/main" id="{18CF97BA-2839-48FB-AA24-017C7E326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524" y="184198"/>
            <a:ext cx="2561267" cy="2679394"/>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37" descr="May be an image of 5 people, people sitting, people standing and indoor">
            <a:extLst>
              <a:ext uri="{FF2B5EF4-FFF2-40B4-BE49-F238E27FC236}">
                <a16:creationId xmlns:a16="http://schemas.microsoft.com/office/drawing/2014/main" id="{6CC43E36-05DD-4321-B7F1-6EE213DA67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0048" y="177400"/>
            <a:ext cx="2634874" cy="26861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E080A0E2-254A-4D68-81AF-2EDDBAB3733F}"/>
              </a:ext>
            </a:extLst>
          </p:cNvPr>
          <p:cNvSpPr>
            <a:spLocks noChangeArrowheads="1"/>
          </p:cNvSpPr>
          <p:nvPr/>
        </p:nvSpPr>
        <p:spPr bwMode="auto">
          <a:xfrm>
            <a:off x="0" y="-130981"/>
            <a:ext cx="26226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6">
            <a:extLst>
              <a:ext uri="{FF2B5EF4-FFF2-40B4-BE49-F238E27FC236}">
                <a16:creationId xmlns:a16="http://schemas.microsoft.com/office/drawing/2014/main" id="{7A11D4E8-F80C-4FC6-AC53-334A5DE46DE8}"/>
              </a:ext>
            </a:extLst>
          </p:cNvPr>
          <p:cNvSpPr>
            <a:spLocks noChangeArrowheads="1"/>
          </p:cNvSpPr>
          <p:nvPr/>
        </p:nvSpPr>
        <p:spPr bwMode="auto">
          <a:xfrm>
            <a:off x="0" y="3016703"/>
            <a:ext cx="26226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7">
            <a:extLst>
              <a:ext uri="{FF2B5EF4-FFF2-40B4-BE49-F238E27FC236}">
                <a16:creationId xmlns:a16="http://schemas.microsoft.com/office/drawing/2014/main" id="{39C9A116-53B6-4379-A351-D908311E9124}"/>
              </a:ext>
            </a:extLst>
          </p:cNvPr>
          <p:cNvSpPr>
            <a:spLocks noChangeArrowheads="1"/>
          </p:cNvSpPr>
          <p:nvPr/>
        </p:nvSpPr>
        <p:spPr bwMode="auto">
          <a:xfrm>
            <a:off x="0" y="4424449"/>
            <a:ext cx="26226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8">
            <a:extLst>
              <a:ext uri="{FF2B5EF4-FFF2-40B4-BE49-F238E27FC236}">
                <a16:creationId xmlns:a16="http://schemas.microsoft.com/office/drawing/2014/main" id="{D55A532C-EF4F-4001-95C3-96A0E896EA5E}"/>
              </a:ext>
            </a:extLst>
          </p:cNvPr>
          <p:cNvSpPr>
            <a:spLocks noChangeArrowheads="1"/>
          </p:cNvSpPr>
          <p:nvPr/>
        </p:nvSpPr>
        <p:spPr bwMode="auto">
          <a:xfrm>
            <a:off x="0" y="6132966"/>
            <a:ext cx="26226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64EC470C-44E3-4635-87EC-A81D6036562C}"/>
              </a:ext>
            </a:extLst>
          </p:cNvPr>
          <p:cNvSpPr txBox="1"/>
          <p:nvPr/>
        </p:nvSpPr>
        <p:spPr>
          <a:xfrm flipH="1">
            <a:off x="1244379" y="3742724"/>
            <a:ext cx="8843050" cy="2050690"/>
          </a:xfrm>
          <a:prstGeom prst="rect">
            <a:avLst/>
          </a:prstGeom>
          <a:noFill/>
        </p:spPr>
        <p:txBody>
          <a:bodyPr wrap="square" rtlCol="0">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church has 8 classrooms and storage rooms, a church secretary’s office, full kitchen, handicap accessible restrooms, parish hall with seating for 150, choir room, pastor’s study, and worship area (nave) with seating for 240. The building is fully heated and air-conditioned and has been well maintained throughout the years.</a:t>
            </a:r>
          </a:p>
        </p:txBody>
      </p:sp>
    </p:spTree>
    <p:extLst>
      <p:ext uri="{BB962C8B-B14F-4D97-AF65-F5344CB8AC3E}">
        <p14:creationId xmlns:p14="http://schemas.microsoft.com/office/powerpoint/2010/main" val="704443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No photo description available.">
            <a:extLst>
              <a:ext uri="{FF2B5EF4-FFF2-40B4-BE49-F238E27FC236}">
                <a16:creationId xmlns:a16="http://schemas.microsoft.com/office/drawing/2014/main" id="{13384327-AF60-48FF-9716-0A62A23B0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390" y="129814"/>
            <a:ext cx="5592902" cy="3374571"/>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4" descr="St. John's Evangelical Lutheran Church, NALC -- St. John's Ev. Lutheran  Church was Founded 1871">
            <a:extLst>
              <a:ext uri="{FF2B5EF4-FFF2-40B4-BE49-F238E27FC236}">
                <a16:creationId xmlns:a16="http://schemas.microsoft.com/office/drawing/2014/main" id="{BCB5798C-1BAF-474D-A51A-2F92A0FAC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835" y="164347"/>
            <a:ext cx="4504331" cy="33745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B03E861-3B74-4E79-8932-AE7F91CCFD60}"/>
              </a:ext>
            </a:extLst>
          </p:cNvPr>
          <p:cNvSpPr>
            <a:spLocks noChangeArrowheads="1"/>
          </p:cNvSpPr>
          <p:nvPr/>
        </p:nvSpPr>
        <p:spPr bwMode="auto">
          <a:xfrm>
            <a:off x="929390" y="0"/>
            <a:ext cx="209335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DF1085A-4038-48D3-9064-93E06757C10F}"/>
              </a:ext>
            </a:extLst>
          </p:cNvPr>
          <p:cNvSpPr txBox="1"/>
          <p:nvPr/>
        </p:nvSpPr>
        <p:spPr>
          <a:xfrm>
            <a:off x="389744" y="3703264"/>
            <a:ext cx="11006421" cy="2585323"/>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St. John’s Evangelical Lutheran Church congregation draws mainly from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Cullom</a:t>
            </a:r>
            <a:r>
              <a:rPr lang="en-US" sz="2400" dirty="0">
                <a:effectLst/>
                <a:latin typeface="Calibri" panose="020F0502020204030204" pitchFamily="34" charset="0"/>
                <a:ea typeface="Calibri" panose="020F0502020204030204" pitchFamily="34" charset="0"/>
                <a:cs typeface="Times New Roman" panose="02020603050405020304" pitchFamily="18" charset="0"/>
              </a:rPr>
              <a:t>, Kempton, and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Saunemin</a:t>
            </a:r>
            <a:r>
              <a:rPr lang="en-US" sz="2400" dirty="0">
                <a:effectLst/>
                <a:latin typeface="Calibri" panose="020F0502020204030204" pitchFamily="34" charset="0"/>
                <a:ea typeface="Calibri" panose="020F0502020204030204" pitchFamily="34" charset="0"/>
                <a:cs typeface="Times New Roman" panose="02020603050405020304" pitchFamily="18" charset="0"/>
              </a:rPr>
              <a:t> communities, although members are scattered throughout the area as some members regularly travel 30-40 miles to attend Saturday evening and/or Sunday morning worship services. We also have members across the United States, especially our faithful snowbirds. We live-stream our services on Sundays and our text study on Thursdays.  We offer Sunday school for all ages.</a:t>
            </a:r>
          </a:p>
          <a:p>
            <a:endParaRPr lang="en-US" dirty="0"/>
          </a:p>
        </p:txBody>
      </p:sp>
    </p:spTree>
    <p:extLst>
      <p:ext uri="{BB962C8B-B14F-4D97-AF65-F5344CB8AC3E}">
        <p14:creationId xmlns:p14="http://schemas.microsoft.com/office/powerpoint/2010/main" val="677237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 photo description available.">
            <a:extLst>
              <a:ext uri="{FF2B5EF4-FFF2-40B4-BE49-F238E27FC236}">
                <a16:creationId xmlns:a16="http://schemas.microsoft.com/office/drawing/2014/main" id="{0E9CDE2B-CD40-4049-810D-6E5B5422B1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326" y="377371"/>
            <a:ext cx="2041474" cy="1770948"/>
          </a:xfrm>
          <a:prstGeom prst="rect">
            <a:avLst/>
          </a:prstGeom>
          <a:noFill/>
          <a:ln>
            <a:noFill/>
          </a:ln>
        </p:spPr>
      </p:pic>
      <p:sp>
        <p:nvSpPr>
          <p:cNvPr id="3" name="TextBox 2">
            <a:extLst>
              <a:ext uri="{FF2B5EF4-FFF2-40B4-BE49-F238E27FC236}">
                <a16:creationId xmlns:a16="http://schemas.microsoft.com/office/drawing/2014/main" id="{223F75DA-BF4E-48B4-9C5B-AE13691B93AC}"/>
              </a:ext>
            </a:extLst>
          </p:cNvPr>
          <p:cNvSpPr txBox="1"/>
          <p:nvPr/>
        </p:nvSpPr>
        <p:spPr>
          <a:xfrm>
            <a:off x="2336800" y="159657"/>
            <a:ext cx="9559874" cy="2445862"/>
          </a:xfrm>
          <a:prstGeom prst="rect">
            <a:avLst/>
          </a:prstGeom>
          <a:noFill/>
        </p:spPr>
        <p:txBody>
          <a:bodyPr wrap="square" rtlCol="0">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As a member of the North American Lutheran Church, we are Christ centered, mission driven, traditionally grounded, and congregationally focused.  We have remained faithful to our cherished Lutheran values and beliefs in faith, hope, love, and forgiveness through the grace of God while facing the challenges of today’s society and world. We invite you to take a drive out here to God’s Country and visit our church and its people.</a:t>
            </a:r>
          </a:p>
        </p:txBody>
      </p:sp>
      <p:sp>
        <p:nvSpPr>
          <p:cNvPr id="4" name="Rectangle 2">
            <a:extLst>
              <a:ext uri="{FF2B5EF4-FFF2-40B4-BE49-F238E27FC236}">
                <a16:creationId xmlns:a16="http://schemas.microsoft.com/office/drawing/2014/main" id="{A53BCDBC-28A5-4DAD-A9B0-6BA51042AE6C}"/>
              </a:ext>
            </a:extLst>
          </p:cNvPr>
          <p:cNvSpPr>
            <a:spLocks noChangeArrowheads="1"/>
          </p:cNvSpPr>
          <p:nvPr/>
        </p:nvSpPr>
        <p:spPr bwMode="auto">
          <a:xfrm>
            <a:off x="338869" y="23660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45" name="Picture 256" descr="No photo description available.">
            <a:extLst>
              <a:ext uri="{FF2B5EF4-FFF2-40B4-BE49-F238E27FC236}">
                <a16:creationId xmlns:a16="http://schemas.microsoft.com/office/drawing/2014/main" id="{7931A121-4E88-4E26-8F38-72904EAC3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26" y="2823233"/>
            <a:ext cx="4130675" cy="3527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B5B437A-B773-44A8-BBE1-094C79515B54}"/>
              </a:ext>
            </a:extLst>
          </p:cNvPr>
          <p:cNvSpPr>
            <a:spLocks noChangeArrowheads="1"/>
          </p:cNvSpPr>
          <p:nvPr/>
        </p:nvSpPr>
        <p:spPr bwMode="auto">
          <a:xfrm>
            <a:off x="338869" y="63506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4C6406B8-8F22-40D1-9DF5-18C732728B8F}"/>
              </a:ext>
            </a:extLst>
          </p:cNvPr>
          <p:cNvSpPr txBox="1"/>
          <p:nvPr/>
        </p:nvSpPr>
        <p:spPr>
          <a:xfrm>
            <a:off x="4739772" y="2810484"/>
            <a:ext cx="6052458" cy="3887859"/>
          </a:xfrm>
          <a:prstGeom prst="rect">
            <a:avLst/>
          </a:prstGeom>
          <a:noFill/>
        </p:spPr>
        <p:txBody>
          <a:bodyPr wrap="square">
            <a:spAutoFit/>
          </a:bodyPr>
          <a:lstStyle/>
          <a:p>
            <a:pPr marL="0" marR="0" algn="ctr">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St. Johns Evangelical Lutheran Church</a:t>
            </a:r>
          </a:p>
          <a:p>
            <a:pPr marL="0" marR="0" algn="ctr">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Cullom</a:t>
            </a:r>
            <a:r>
              <a:rPr lang="en-US" sz="4400" dirty="0">
                <a:effectLst/>
                <a:latin typeface="Calibri" panose="020F0502020204030204" pitchFamily="34" charset="0"/>
                <a:ea typeface="Calibri" panose="020F0502020204030204" pitchFamily="34" charset="0"/>
                <a:cs typeface="Times New Roman" panose="02020603050405020304" pitchFamily="18" charset="0"/>
              </a:rPr>
              <a:t>, Illinois</a:t>
            </a:r>
          </a:p>
          <a:p>
            <a:pPr marL="0" marR="0" algn="ctr">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 We are a church to believe in!</a:t>
            </a:r>
          </a:p>
        </p:txBody>
      </p:sp>
    </p:spTree>
    <p:extLst>
      <p:ext uri="{BB962C8B-B14F-4D97-AF65-F5344CB8AC3E}">
        <p14:creationId xmlns:p14="http://schemas.microsoft.com/office/powerpoint/2010/main" val="3051432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Click="0" advTm="10000">
        <p159:morph option="byObject"/>
      </p:transition>
    </mc:Choice>
    <mc:Fallback xmlns="">
      <p:transition advClick="0" advTm="1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585</Words>
  <Application>Microsoft Office PowerPoint</Application>
  <PresentationFormat>Widescreen</PresentationFormat>
  <Paragraphs>29</Paragraphs>
  <Slides>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9</vt:i4>
      </vt:variant>
      <vt:variant>
        <vt:lpstr>Custom Shows</vt:lpstr>
      </vt:variant>
      <vt:variant>
        <vt:i4>1</vt:i4>
      </vt:variant>
    </vt:vector>
  </HeadingPairs>
  <TitlesOfParts>
    <vt:vector size="14" baseType="lpstr">
      <vt:lpstr>Arial</vt:lpstr>
      <vt:lpstr>Calibri</vt:lpstr>
      <vt:lpstr>Calibri Light</vt:lpstr>
      <vt:lpstr>Office Theme</vt:lpstr>
      <vt:lpstr>PowerPoint Presentation</vt:lpstr>
      <vt:lpstr>Welcome to  St. John’s Evangelical Lutheran Church  in Cullom, Illinois.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John’s Evangelical Lutheran Church  in Cullom, Illinois.                                                          </dc:title>
  <dc:creator>Ron Schramm</dc:creator>
  <cp:lastModifiedBy>Ron Schramm</cp:lastModifiedBy>
  <cp:revision>17</cp:revision>
  <dcterms:created xsi:type="dcterms:W3CDTF">2021-07-30T17:40:18Z</dcterms:created>
  <dcterms:modified xsi:type="dcterms:W3CDTF">2021-07-30T20:35:01Z</dcterms:modified>
</cp:coreProperties>
</file>