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3E06-702E-4F1C-819D-070C2E2CA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127AE-9509-400E-BC96-7D2D46924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E1078-F980-4A3B-BB14-7DCBA3C4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AADF-4226-451F-9B20-C6FEB67689D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7F279-21B9-4587-A51B-BA819C9B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72F78-14E0-4A35-A15F-AB5115B2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DF-1852-4227-A875-83D44010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95A0-3BB4-43AA-9508-E78437F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5E316-5EED-4437-B88F-F100961C8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AC730-3CBD-4267-814E-6DFD27D61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AADF-4226-451F-9B20-C6FEB67689D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98B47-463A-4230-86AE-0F69FE96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29001-81A6-4A0A-8152-BACA422D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DF-1852-4227-A875-83D44010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ABA97-FFCE-4D4A-8676-C656D7D8E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6CA41-445F-4E56-A200-E5A33A82E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88892-66B9-45B6-8D74-1CFF470B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AADF-4226-451F-9B20-C6FEB67689D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9A688-24D7-48E2-A6D4-592EFBD4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88071-A96F-45E4-85D4-BF7223AB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DF-1852-4227-A875-83D44010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3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C96C-3196-4711-9933-448ED360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449DE-6027-41CC-8F0C-6B3CAE306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E2E53-E39E-436E-8128-0CA861B7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AADF-4226-451F-9B20-C6FEB67689D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51152-E398-4E68-B1AA-E6B41EF9D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B22A6-BADC-4776-9C9B-01F27699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DF-1852-4227-A875-83D44010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5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1422-A2A0-4223-8021-64904B4A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4EE18-05AE-47F5-B7CE-6E676839D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A3B5A-7802-4E16-A1EA-0D31E8BD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AADF-4226-451F-9B20-C6FEB67689D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49456-E3AD-43E2-A69D-43A9B5F7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A05E2-CBA9-4801-8E31-6A484396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DF-1852-4227-A875-83D44010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8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53C1-1A8E-4355-9DF1-B6C07123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394ED-9077-4F86-B603-6E47A0E8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18D9E-E539-472E-BF3E-1CDE964A0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F3ACE-A203-4BEF-BE7A-4F5AA1106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AADF-4226-451F-9B20-C6FEB67689D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15155-11CC-4CFC-BC35-D47D1175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6742B-7178-46C1-B251-C5A4A96D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DF-1852-4227-A875-83D44010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3FDB4-F99D-49B4-A6E1-5CF12568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9A7CE-0676-41B5-A234-C019A605A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8C102-E976-4C16-B513-89E1A4A86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1FA69-7F68-49FE-8F84-CFA2C5DD6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E73F4-1827-42A8-B71E-F02EC2F80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40EE2-4730-4F67-A77A-D86B712B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AADF-4226-451F-9B20-C6FEB67689D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C9E85-D9C9-450F-A81F-4AA482CD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842DCA-7CF2-48BB-A5E4-90477337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DF-1852-4227-A875-83D44010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8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83B1-9DA6-4353-A2F2-A96611B5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0BC82-4CE0-4546-8B43-3A18235C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AADF-4226-451F-9B20-C6FEB67689D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07C4F-6C13-4B4F-B54E-AEC9BE3F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4CF95-4777-47AD-BD5F-F50FF20C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DF-1852-4227-A875-83D44010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1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12174-FD7A-4ED0-9F8B-68562D4B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AADF-4226-451F-9B20-C6FEB67689D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3FE28-51C2-4AB8-ADC6-44FD14A8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1487B-8AA7-4140-B814-29E96294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DF-1852-4227-A875-83D44010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9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0D0C-0CE5-4728-8B3D-A7A8769D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E97BC-0EE4-4D45-811A-544AE2E47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4FB17-7F3A-48C3-B4F4-9F5203CE9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64F9E-9ECD-4609-BA29-192489CA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AADF-4226-451F-9B20-C6FEB67689D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66BC2-6306-4F0B-98A8-CEE21326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93689-661C-40C9-AFD7-A3F9D230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DF-1852-4227-A875-83D44010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8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CE0F-6F88-48F4-AA16-001E24BE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5BDBBA-A443-470E-9CF9-618B36CD1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DB7E3-6256-49AC-8E84-1F8234934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1C483-2C8A-4BB2-A47B-55859BA4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AADF-4226-451F-9B20-C6FEB67689D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C91E8-1594-4866-B0B9-991C5060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9A5CF-BFF8-42B5-9686-3429054E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DF-1852-4227-A875-83D44010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9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AA3EB-01C5-4D04-B998-9302E0F6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C9BEC-634B-42A2-B177-3EC28AD40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6F1F2-EF06-4CF8-80E4-618579CDE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AADF-4226-451F-9B20-C6FEB67689D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322F9-2DDE-4513-89C0-0E1B77B7B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8E8C5-4C43-4A99-998C-C1FFB9762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21ADF-1852-4227-A875-83D44010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7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fXm2eJxXII?start=190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BEB652-A032-4BB1-8232-2A35BE9DC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2900"/>
            <a:ext cx="12192000" cy="7898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E45C15-0FC9-4B09-84C5-1C40CAE178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6D66B-5B61-4F98-B408-E66960EB55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2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53496F-DC29-4BB4-8D76-428AB2768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0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Monster Moves: HOW TO MOVE A 100 YEAR OLD CHURCH..">
            <a:hlinkClick r:id="" action="ppaction://media"/>
            <a:extLst>
              <a:ext uri="{FF2B5EF4-FFF2-40B4-BE49-F238E27FC236}">
                <a16:creationId xmlns:a16="http://schemas.microsoft.com/office/drawing/2014/main" id="{779457C2-2775-5547-87D3-D6861B57EF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Macintosh PowerPoint</Application>
  <PresentationFormat>Widescreen</PresentationFormat>
  <Paragraphs>0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Hobbs</dc:creator>
  <cp:lastModifiedBy>Microsoft Office User</cp:lastModifiedBy>
  <cp:revision>6</cp:revision>
  <dcterms:created xsi:type="dcterms:W3CDTF">2019-05-21T18:51:20Z</dcterms:created>
  <dcterms:modified xsi:type="dcterms:W3CDTF">2019-08-21T20:12:37Z</dcterms:modified>
</cp:coreProperties>
</file>